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59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1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67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1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12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36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01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25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8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05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3C608-EE5A-414E-928F-25B71DA9C3C4}" type="datetimeFigureOut">
              <a:rPr lang="en-US" smtClean="0"/>
              <a:t>17-May-20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8BBA2-5E1A-4F65-B9BC-69F8983F2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9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9327"/>
            <a:ext cx="9144000" cy="951135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 and Society (Dealings) </a:t>
            </a:r>
            <a:r>
              <a:rPr lang="ur-PK" sz="4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معاملات</a:t>
            </a:r>
            <a:endParaRPr lang="en-US" sz="44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296719"/>
            <a:ext cx="9144000" cy="5142718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The 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Islamic View Point about Society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اسلام کا تصورِ معاشرہ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Social Setup &amp; Basic Units		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معاشرتی نظام اور بنیادی تشکیل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Types of Dealings				 </a:t>
            </a:r>
            <a:r>
              <a:rPr lang="ur-PK" sz="28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معاملات کی اقسام </a:t>
            </a:r>
            <a:endParaRPr lang="en-US" sz="28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Money dealings			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مالی معاملات </a:t>
            </a:r>
            <a:endPara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Social Dealings				 </a:t>
            </a:r>
            <a:r>
              <a:rPr lang="ur-PK" sz="24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معاشرتی معاملات </a:t>
            </a:r>
            <a:endParaRPr lang="en-US" sz="24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algn="l">
              <a:lnSpc>
                <a:spcPct val="150000"/>
              </a:lnSpc>
            </a:pPr>
            <a:endParaRPr lang="en-US" sz="28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5972" y="54552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2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 and Society (Dealings)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معاملات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123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b="1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Social Setup &amp; Basic </a:t>
            </a: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Units		 </a:t>
            </a:r>
            <a:r>
              <a:rPr lang="ur-PK" sz="3200" b="1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معاشرتی نظام اور بنیادی تشکیل </a:t>
            </a:r>
            <a:endParaRPr lang="en-US" sz="3200" b="1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Family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خاندان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Relatives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رشتہ دار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Neighbors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پڑوسی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Mosque/Town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محلہ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GB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City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شہر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State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مُلک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Ummah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(The N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ation)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اُمّت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13194" y="52363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6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 and Society (Dealings) </a:t>
            </a:r>
            <a:r>
              <a:rPr lang="ur-PK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معاملات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Money </a:t>
            </a: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dealings		 </a:t>
            </a:r>
            <a:r>
              <a:rPr lang="ur-PK" sz="3200" b="1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مالی معاملات </a:t>
            </a:r>
            <a:endParaRPr lang="en-US" sz="3200" b="1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Sale	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فروخت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Purchase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خرید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Usury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سُود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Mortgage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گِروی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Loan 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&amp; Debt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قرض اور اُدھار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Leasing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اِجارہ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Trust (</a:t>
            </a:r>
            <a:r>
              <a:rPr lang="en-US" dirty="0" err="1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etc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)			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امانت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33645" y="47984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4821"/>
            <a:ext cx="10515600" cy="716700"/>
          </a:xfrm>
        </p:spPr>
        <p:txBody>
          <a:bodyPr/>
          <a:lstStyle/>
          <a:p>
            <a:pPr algn="ctr"/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Islam and Society (Dealings)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معاملات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0469"/>
            <a:ext cx="10515600" cy="53736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Social Dealings &amp; its Foundations</a:t>
            </a:r>
            <a:r>
              <a:rPr lang="ur-PK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en-US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sz="3200" b="1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معاشرہ اور اس کی بنیادیں </a:t>
            </a:r>
            <a:endParaRPr lang="en-US" sz="3200" b="1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Equality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مساوات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Equity / Justice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عدل و انصاف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Brotherhood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بھائی چارہ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Unity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اتحاد و اتفاق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Sympathy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ہمدردی و غمخواری </a:t>
            </a:r>
            <a:endParaRPr lang="en-US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Sacrifice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ایثار و قربانی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Tolerance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تحمل و بردباری 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Forgiveness &amp; Mercy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عفو و درگزر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Duty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فرائض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Rights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				</a:t>
            </a:r>
            <a:r>
              <a:rPr lang="en-US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</a:t>
            </a:r>
            <a:r>
              <a:rPr lang="ur-PK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حقوق </a:t>
            </a:r>
            <a:endParaRPr lang="en-US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9381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46</Words>
  <Application>Microsoft Office PowerPoint</Application>
  <PresentationFormat>Widescreen</PresentationFormat>
  <Paragraphs>37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Jameel Noori Nastaleeq</vt:lpstr>
      <vt:lpstr>Office Theme</vt:lpstr>
      <vt:lpstr>Islam and Society (Dealings) معاملات</vt:lpstr>
      <vt:lpstr>Islam and Society (Dealings) معاملات</vt:lpstr>
      <vt:lpstr>Islam and Society (Dealings) معاملات</vt:lpstr>
      <vt:lpstr>Islam and Society (Dealings) معاملات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Islam and Society (Dealings)</dc:title>
  <dc:creator>Hamza1</dc:creator>
  <cp:lastModifiedBy>Hamza1</cp:lastModifiedBy>
  <cp:revision>23</cp:revision>
  <dcterms:created xsi:type="dcterms:W3CDTF">2020-05-13T19:37:29Z</dcterms:created>
  <dcterms:modified xsi:type="dcterms:W3CDTF">2020-05-17T19:21:12Z</dcterms:modified>
</cp:coreProperties>
</file>

<file path=docProps/thumbnail.jpeg>
</file>